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5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63" r:id="rId58"/>
    <p:sldId id="459" r:id="rId59"/>
    <p:sldId id="424" r:id="rId60"/>
    <p:sldId id="461" r:id="rId61"/>
    <p:sldId id="391" r:id="rId62"/>
    <p:sldId id="462" r:id="rId63"/>
    <p:sldId id="407" r:id="rId6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63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 snapToGrid="0">
      <p:cViewPr varScale="1">
        <p:scale>
          <a:sx n="40" d="100"/>
          <a:sy n="40" d="100"/>
        </p:scale>
        <p:origin x="86" y="254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6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6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6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6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6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6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6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5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Связанность</a:t>
            </a:r>
            <a:r>
              <a:rPr lang="en-US" dirty="0" smtClean="0"/>
              <a:t> </a:t>
            </a:r>
            <a:r>
              <a:rPr lang="ru-RU" dirty="0" smtClean="0"/>
              <a:t>и сплочённость 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 smtClean="0"/>
              <a:t>Связанность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ru-RU" dirty="0" smtClean="0"/>
              <a:t>Сплочённость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Связанность</a:t>
            </a:r>
            <a:r>
              <a:rPr lang="en-US" dirty="0"/>
              <a:t> </a:t>
            </a:r>
            <a:r>
              <a:rPr lang="ru-RU" dirty="0"/>
              <a:t>и сплочённость в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39356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Связанность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Сплочённость</a:t>
            </a: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Очень высокая связанность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55E-6 5.55556E-7 L 4.53155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549E-6 1.11111E-6 L 3.08549E-6 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247E-6 -2.59259E-6 L 3.46247E-6 0.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620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– Илья 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связанность</a:t>
            </a:r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Обработка счёта клиента и отправка </a:t>
            </a:r>
            <a:r>
              <a:rPr lang="en-US" dirty="0" smtClean="0"/>
              <a:t>SMS</a:t>
            </a:r>
            <a:r>
              <a:rPr lang="ru-RU" dirty="0" smtClean="0"/>
              <a:t> связаны друг с другом</a:t>
            </a:r>
            <a:endParaRPr lang="en-US" dirty="0" smtClean="0"/>
          </a:p>
          <a:p>
            <a:r>
              <a:rPr lang="ru-RU" dirty="0" smtClean="0"/>
              <a:t>Разорвём эту связанность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6606" cy="9158288"/>
          </a:xfrm>
        </p:spPr>
        <p:txBody>
          <a:bodyPr/>
          <a:lstStyle/>
          <a:p>
            <a:r>
              <a:rPr lang="ru-RU" dirty="0" smtClean="0"/>
              <a:t>Мои </a:t>
            </a:r>
            <a:r>
              <a:rPr lang="ru-RU" smtClean="0"/>
              <a:t>советы – это</a:t>
            </a:r>
            <a:endParaRPr lang="ru-RU" dirty="0" smtClean="0"/>
          </a:p>
          <a:p>
            <a:pPr lvl="2"/>
            <a:r>
              <a:rPr lang="ru-RU" dirty="0" smtClean="0"/>
              <a:t>мой личный опыт работы</a:t>
            </a:r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24/7</a:t>
            </a:r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8002800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7869450"/>
            <a:ext cx="166715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6406" y="3922069"/>
            <a:ext cx="6325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074" y="3940207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112E-6 -3.88889E-6 L 1.54112E-6 0.057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44444E-6 L 0.00111 0.1864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3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связанность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сплочённость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ru-RU" dirty="0" smtClean="0"/>
              <a:t>Загрузка клиентов и тарифов связаны друг с другом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связанность на 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связанности…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сплочённости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Цена внесения изменений может быть слишком высока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6" y="3041999"/>
            <a:ext cx="12211201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en-US" dirty="0" smtClean="0"/>
          </a:p>
          <a:p>
            <a:pPr lvl="2"/>
            <a:r>
              <a:rPr lang="ru-RU" dirty="0" smtClean="0"/>
              <a:t>Более высокая ответственность при разработке интерфейсов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59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</a:t>
            </a:r>
            <a:r>
              <a:rPr lang="ru-RU" smtClean="0"/>
              <a:t>сплочённость в </a:t>
            </a:r>
            <a:r>
              <a:rPr lang="ru-RU" dirty="0" smtClean="0"/>
              <a:t>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5606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35727</TotalTime>
  <Words>1480</Words>
  <Application>Microsoft Office PowerPoint</Application>
  <PresentationFormat>Произвольный</PresentationFormat>
  <Paragraphs>526</Paragraphs>
  <Slides>62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Связанность и сплочённость в жизни</vt:lpstr>
      <vt:lpstr>Связанность и сплочённость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Очень высокая связанность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связанность…</vt:lpstr>
      <vt:lpstr>… на сплочённость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связанность на сплочённость</vt:lpstr>
      <vt:lpstr>Презентация PowerPoint</vt:lpstr>
      <vt:lpstr>Сплотим компоненты вместе</vt:lpstr>
      <vt:lpstr>Презентация PowerPoint</vt:lpstr>
      <vt:lpstr>Мы прошли путь от связанности…</vt:lpstr>
      <vt:lpstr>… к сплочённости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сплочённость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1105</cp:revision>
  <dcterms:created xsi:type="dcterms:W3CDTF">2014-09-09T08:22:07Z</dcterms:created>
  <dcterms:modified xsi:type="dcterms:W3CDTF">2017-02-17T19:31:39Z</dcterms:modified>
  <cp:category>presentation technology</cp:category>
</cp:coreProperties>
</file>